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C666-DBEE-452E-B2D3-0BDCCFAAE74E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D063E4-F08D-4B3F-9F92-F1940518C6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C666-DBEE-452E-B2D3-0BDCCFAAE74E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63E4-F08D-4B3F-9F92-F1940518C6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4D063E4-F08D-4B3F-9F92-F1940518C64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C666-DBEE-452E-B2D3-0BDCCFAAE74E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C666-DBEE-452E-B2D3-0BDCCFAAE74E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4D063E4-F08D-4B3F-9F92-F1940518C6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C666-DBEE-452E-B2D3-0BDCCFAAE74E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D063E4-F08D-4B3F-9F92-F1940518C64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A17C666-DBEE-452E-B2D3-0BDCCFAAE74E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63E4-F08D-4B3F-9F92-F1940518C6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C666-DBEE-452E-B2D3-0BDCCFAAE74E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4D063E4-F08D-4B3F-9F92-F1940518C64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C666-DBEE-452E-B2D3-0BDCCFAAE74E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4D063E4-F08D-4B3F-9F92-F1940518C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C666-DBEE-452E-B2D3-0BDCCFAAE74E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D063E4-F08D-4B3F-9F92-F1940518C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D063E4-F08D-4B3F-9F92-F1940518C64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C666-DBEE-452E-B2D3-0BDCCFAAE74E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4D063E4-F08D-4B3F-9F92-F1940518C64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A17C666-DBEE-452E-B2D3-0BDCCFAAE74E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A17C666-DBEE-452E-B2D3-0BDCCFAAE74E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D063E4-F08D-4B3F-9F92-F1940518C64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TS </a:t>
            </a:r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NGọc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VỆ SINH BỀ MẶT MÔI TRƯỜNG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bề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 smtClean="0"/>
              <a:t>thể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503920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phục</a:t>
            </a:r>
            <a:r>
              <a:rPr lang="en-US" sz="2000" dirty="0"/>
              <a:t> </a:t>
            </a:r>
            <a:r>
              <a:rPr lang="en-US" sz="2000" dirty="0" err="1"/>
              <a:t>phòng</a:t>
            </a:r>
            <a:r>
              <a:rPr lang="en-US" sz="2000" dirty="0"/>
              <a:t> </a:t>
            </a:r>
            <a:r>
              <a:rPr lang="en-US" sz="2000" dirty="0" err="1"/>
              <a:t>hộ</a:t>
            </a:r>
            <a:r>
              <a:rPr lang="en-US" sz="2000" dirty="0"/>
              <a:t>: </a:t>
            </a:r>
            <a:r>
              <a:rPr lang="en-US" sz="2000" dirty="0" err="1"/>
              <a:t>Găng</a:t>
            </a:r>
            <a:r>
              <a:rPr lang="en-US" sz="2000" dirty="0"/>
              <a:t> </a:t>
            </a:r>
            <a:r>
              <a:rPr lang="en-US" sz="2000" dirty="0" err="1"/>
              <a:t>tay</a:t>
            </a:r>
            <a:r>
              <a:rPr lang="en-US" sz="2000" dirty="0"/>
              <a:t>,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, </a:t>
            </a:r>
            <a:r>
              <a:rPr lang="en-US" sz="2000" dirty="0" err="1"/>
              <a:t>ủng</a:t>
            </a:r>
            <a:r>
              <a:rPr lang="en-US" sz="2000" dirty="0"/>
              <a:t>,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hộ</a:t>
            </a:r>
            <a:r>
              <a:rPr lang="en-US" sz="2000" dirty="0"/>
              <a:t> (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).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Pha</a:t>
            </a:r>
            <a:r>
              <a:rPr lang="en-US" sz="2000" dirty="0"/>
              <a:t> dung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khử</a:t>
            </a:r>
            <a:r>
              <a:rPr lang="en-US" sz="2000" dirty="0"/>
              <a:t> </a:t>
            </a:r>
            <a:r>
              <a:rPr lang="en-US" sz="2000" dirty="0" err="1"/>
              <a:t>khuẩn</a:t>
            </a:r>
            <a:r>
              <a:rPr lang="en-US" sz="2000" dirty="0"/>
              <a:t> </a:t>
            </a:r>
            <a:r>
              <a:rPr lang="en-US" sz="2000" dirty="0" err="1"/>
              <a:t>chứa</a:t>
            </a:r>
            <a:r>
              <a:rPr lang="en-US" sz="2000" dirty="0"/>
              <a:t> sodium </a:t>
            </a:r>
            <a:r>
              <a:rPr lang="en-US" sz="2000" dirty="0" err="1"/>
              <a:t>nồng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1%.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Tưới</a:t>
            </a:r>
            <a:r>
              <a:rPr lang="en-US" sz="2000" dirty="0"/>
              <a:t> dung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khử</a:t>
            </a:r>
            <a:r>
              <a:rPr lang="en-US" sz="2000" dirty="0"/>
              <a:t> </a:t>
            </a:r>
            <a:r>
              <a:rPr lang="en-US" sz="2000" dirty="0" err="1"/>
              <a:t>khuẩn</a:t>
            </a:r>
            <a:r>
              <a:rPr lang="en-US" sz="2000" dirty="0"/>
              <a:t> sodium </a:t>
            </a:r>
            <a:r>
              <a:rPr lang="en-US" sz="2000" dirty="0" err="1"/>
              <a:t>nồng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1%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phút</a:t>
            </a:r>
            <a:r>
              <a:rPr lang="en-US" sz="2000" dirty="0"/>
              <a:t>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giẻ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thấm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thấm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bề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túi</a:t>
            </a:r>
            <a:r>
              <a:rPr lang="en-US" sz="2000" dirty="0"/>
              <a:t> </a:t>
            </a:r>
            <a:r>
              <a:rPr lang="en-US" sz="2000" dirty="0" err="1"/>
              <a:t>rác</a:t>
            </a:r>
            <a:r>
              <a:rPr lang="en-US" sz="2000" dirty="0"/>
              <a:t> y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mầu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.</a:t>
            </a:r>
          </a:p>
          <a:p>
            <a:r>
              <a:rPr lang="en-US" sz="2000" dirty="0"/>
              <a:t>- Lau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khăn</a:t>
            </a:r>
            <a:r>
              <a:rPr lang="en-US" sz="2000" dirty="0"/>
              <a:t> </a:t>
            </a:r>
            <a:r>
              <a:rPr lang="en-US" sz="2000" dirty="0" err="1"/>
              <a:t>ướt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xà</a:t>
            </a:r>
            <a:r>
              <a:rPr lang="en-US" sz="2000" dirty="0"/>
              <a:t> </a:t>
            </a:r>
            <a:r>
              <a:rPr lang="en-US" sz="2000" dirty="0" err="1"/>
              <a:t>phòng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diệt</a:t>
            </a:r>
            <a:r>
              <a:rPr lang="en-US" sz="2000" dirty="0"/>
              <a:t> </a:t>
            </a:r>
            <a:r>
              <a:rPr lang="en-US" sz="2000" dirty="0" err="1"/>
              <a:t>khuẩn</a:t>
            </a:r>
            <a:r>
              <a:rPr lang="en-US" sz="2000" dirty="0"/>
              <a:t> </a:t>
            </a:r>
            <a:r>
              <a:rPr lang="en-US" sz="2000" dirty="0" err="1"/>
              <a:t>nơi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đổ</a:t>
            </a:r>
            <a:r>
              <a:rPr lang="en-US" sz="2000" dirty="0"/>
              <a:t>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Giặt</a:t>
            </a:r>
            <a:r>
              <a:rPr lang="en-US" sz="2000" dirty="0"/>
              <a:t> </a:t>
            </a:r>
            <a:r>
              <a:rPr lang="en-US" sz="2000" dirty="0" err="1"/>
              <a:t>khăn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tải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lau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sạch</a:t>
            </a:r>
            <a:r>
              <a:rPr lang="en-US" sz="2000" dirty="0"/>
              <a:t>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xà</a:t>
            </a:r>
            <a:r>
              <a:rPr lang="en-US" sz="2000" dirty="0"/>
              <a:t> </a:t>
            </a:r>
            <a:r>
              <a:rPr lang="en-US" sz="2000" dirty="0" err="1"/>
              <a:t>phòng</a:t>
            </a:r>
            <a:r>
              <a:rPr lang="en-US" sz="2000" dirty="0"/>
              <a:t>,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lau</a:t>
            </a:r>
            <a:r>
              <a:rPr lang="en-US" sz="2000" dirty="0"/>
              <a:t> </a:t>
            </a:r>
            <a:r>
              <a:rPr lang="en-US" sz="2000" dirty="0" err="1"/>
              <a:t>khô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Tải</a:t>
            </a:r>
            <a:r>
              <a:rPr lang="en-US" sz="2000" dirty="0"/>
              <a:t> </a:t>
            </a:r>
            <a:r>
              <a:rPr lang="en-US" sz="2000" dirty="0" err="1"/>
              <a:t>lau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giặt</a:t>
            </a:r>
            <a:r>
              <a:rPr lang="en-US" sz="2000" dirty="0"/>
              <a:t>, </a:t>
            </a:r>
            <a:r>
              <a:rPr lang="en-US" sz="2000" dirty="0" err="1"/>
              <a:t>phơi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túi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giặt</a:t>
            </a:r>
            <a:r>
              <a:rPr lang="en-US" sz="2000" dirty="0"/>
              <a:t>.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tải</a:t>
            </a:r>
            <a:r>
              <a:rPr lang="en-US" sz="2000" dirty="0"/>
              <a:t> </a:t>
            </a:r>
            <a:r>
              <a:rPr lang="en-US" sz="2000" dirty="0" err="1"/>
              <a:t>lau</a:t>
            </a:r>
            <a:r>
              <a:rPr lang="en-US" sz="2000" dirty="0"/>
              <a:t> </a:t>
            </a:r>
            <a:r>
              <a:rPr lang="en-US" sz="2000" dirty="0" err="1"/>
              <a:t>ẩm</a:t>
            </a:r>
            <a:r>
              <a:rPr lang="en-US" sz="2000" dirty="0"/>
              <a:t> </a:t>
            </a:r>
            <a:r>
              <a:rPr lang="en-US" sz="2000" dirty="0" err="1"/>
              <a:t>ướt</a:t>
            </a:r>
            <a:r>
              <a:rPr lang="en-US" sz="2000" dirty="0"/>
              <a:t> ở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.</a:t>
            </a:r>
          </a:p>
          <a:p>
            <a:r>
              <a:rPr lang="en-US" sz="2000" dirty="0"/>
              <a:t>- Thu </a:t>
            </a:r>
            <a:r>
              <a:rPr lang="en-US" sz="2000" dirty="0" err="1"/>
              <a:t>dọn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,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sạch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nơi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Rửa</a:t>
            </a:r>
            <a:r>
              <a:rPr lang="en-US" sz="2000" dirty="0"/>
              <a:t> </a:t>
            </a:r>
            <a:r>
              <a:rPr lang="en-US" sz="2000" dirty="0" err="1"/>
              <a:t>tay</a:t>
            </a:r>
            <a:r>
              <a:rPr lang="en-US" sz="2000" dirty="0"/>
              <a:t> </a:t>
            </a:r>
            <a:r>
              <a:rPr lang="en-US" sz="2000" dirty="0" err="1"/>
              <a:t>ngay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tháo</a:t>
            </a:r>
            <a:r>
              <a:rPr lang="en-US" sz="2000" dirty="0"/>
              <a:t> </a:t>
            </a:r>
            <a:r>
              <a:rPr lang="en-US" sz="2000" dirty="0" err="1"/>
              <a:t>găng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459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.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tắc</a:t>
            </a:r>
            <a:r>
              <a:rPr lang="en-US" b="1" dirty="0"/>
              <a:t> </a:t>
            </a:r>
            <a:r>
              <a:rPr lang="en-US" b="1" dirty="0" err="1"/>
              <a:t>vệ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bề</a:t>
            </a:r>
            <a:r>
              <a:rPr lang="en-US" b="1" dirty="0"/>
              <a:t> </a:t>
            </a:r>
            <a:r>
              <a:rPr lang="en-US" b="1" dirty="0" err="1"/>
              <a:t>mặt</a:t>
            </a:r>
            <a:r>
              <a:rPr lang="en-US" b="1" dirty="0" smtClean="0"/>
              <a:t>,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err="1"/>
              <a:t>buồng</a:t>
            </a:r>
            <a:r>
              <a:rPr lang="en-US" b="1" dirty="0"/>
              <a:t> </a:t>
            </a:r>
            <a:r>
              <a:rPr lang="en-US" b="1" dirty="0" err="1"/>
              <a:t>bệnh</a:t>
            </a:r>
            <a:r>
              <a:rPr lang="en-US" b="1" dirty="0"/>
              <a:t>, </a:t>
            </a:r>
            <a:r>
              <a:rPr lang="en-US" b="1" dirty="0" err="1"/>
              <a:t>khoa</a:t>
            </a:r>
            <a:r>
              <a:rPr lang="en-US" b="1" dirty="0"/>
              <a:t> </a:t>
            </a:r>
            <a:r>
              <a:rPr lang="en-US" b="1" dirty="0" err="1"/>
              <a:t>phòng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NVYT 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 smtClean="0"/>
              <a:t>đủ</a:t>
            </a:r>
            <a:r>
              <a:rPr lang="en-US" dirty="0"/>
              <a:t> </a:t>
            </a:r>
            <a:r>
              <a:rPr lang="en-US" dirty="0" smtClean="0"/>
              <a:t>PTPHCN</a:t>
            </a:r>
            <a:endParaRPr lang="en-US" dirty="0"/>
          </a:p>
          <a:p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/>
              <a:t>ẩm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quét</a:t>
            </a:r>
            <a:r>
              <a:rPr lang="en-US" dirty="0"/>
              <a:t> </a:t>
            </a:r>
            <a:r>
              <a:rPr lang="en-US" dirty="0" err="1"/>
              <a:t>khô</a:t>
            </a:r>
            <a:endParaRPr lang="en-US" dirty="0"/>
          </a:p>
          <a:p>
            <a:r>
              <a:rPr lang="en-US" dirty="0" smtClean="0"/>
              <a:t>Thu </a:t>
            </a:r>
            <a:r>
              <a:rPr lang="en-US" dirty="0" err="1"/>
              <a:t>gom</a:t>
            </a:r>
            <a:r>
              <a:rPr lang="en-US" dirty="0"/>
              <a:t> </a:t>
            </a:r>
            <a:r>
              <a:rPr lang="en-US" dirty="0" err="1"/>
              <a:t>rác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 smtClean="0"/>
              <a:t>lau</a:t>
            </a:r>
            <a:endParaRPr lang="en-US" dirty="0"/>
          </a:p>
          <a:p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sạch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bẩn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.</a:t>
            </a:r>
          </a:p>
          <a:p>
            <a:r>
              <a:rPr lang="en-US" dirty="0" smtClean="0"/>
              <a:t>1Cần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lây</a:t>
            </a:r>
            <a:r>
              <a:rPr lang="en-US" dirty="0"/>
              <a:t> </a:t>
            </a: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(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vương</a:t>
            </a:r>
            <a:r>
              <a:rPr lang="en-US" dirty="0"/>
              <a:t> </a:t>
            </a:r>
            <a:r>
              <a:rPr lang="en-US" dirty="0" err="1"/>
              <a:t>vãi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,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).</a:t>
            </a:r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buồng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y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thăm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giẻ</a:t>
            </a:r>
            <a:r>
              <a:rPr lang="en-US" dirty="0"/>
              <a:t> </a:t>
            </a:r>
            <a:r>
              <a:rPr lang="en-US" dirty="0" err="1"/>
              <a:t>lau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giặt</a:t>
            </a:r>
            <a:r>
              <a:rPr lang="en-US" dirty="0"/>
              <a:t> </a:t>
            </a:r>
            <a:r>
              <a:rPr lang="en-US" dirty="0" err="1"/>
              <a:t>sạch</a:t>
            </a:r>
            <a:r>
              <a:rPr lang="en-US" dirty="0"/>
              <a:t>, </a:t>
            </a:r>
            <a:r>
              <a:rPr lang="en-US" dirty="0" err="1"/>
              <a:t>phơi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nắng</a:t>
            </a:r>
            <a:endParaRPr lang="en-US" dirty="0"/>
          </a:p>
          <a:p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dirty="0" err="1" smtClean="0"/>
              <a:t>ải</a:t>
            </a:r>
            <a:r>
              <a:rPr lang="en-US" dirty="0" smtClean="0"/>
              <a:t> </a:t>
            </a:r>
            <a:r>
              <a:rPr lang="en-US" dirty="0" err="1"/>
              <a:t>lau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giặt</a:t>
            </a:r>
            <a:r>
              <a:rPr lang="en-US" dirty="0"/>
              <a:t> </a:t>
            </a:r>
            <a:r>
              <a:rPr lang="en-US" dirty="0" err="1"/>
              <a:t>riêng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dung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sạch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nồng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3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Mã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vi-VN" dirty="0" smtClean="0"/>
              <a:t>đối với vật liệu</a:t>
            </a:r>
            <a:r>
              <a:rPr lang="en-US" dirty="0" smtClean="0"/>
              <a:t>,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vi-VN" dirty="0" smtClean="0"/>
              <a:t> là</a:t>
            </a:r>
            <a:r>
              <a:rPr lang="en-US" dirty="0" smtClean="0"/>
              <a:t>m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chùi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Vật dụng: </a:t>
            </a:r>
            <a:r>
              <a:rPr lang="vi-VN" smtClean="0"/>
              <a:t>vải (tái sử dụng và dùng một lần), cây lau nhà, xô, tạp dề và găng tay</a:t>
            </a:r>
            <a:r>
              <a:rPr lang="en-US" smtClean="0"/>
              <a:t> </a:t>
            </a:r>
            <a:r>
              <a:rPr lang="vi-VN" smtClean="0"/>
              <a:t>được mã hóa màu sắc. </a:t>
            </a:r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8"/>
          <a:stretch>
            <a:fillRect/>
          </a:stretch>
        </p:blipFill>
        <p:spPr bwMode="auto">
          <a:xfrm>
            <a:off x="2133600" y="3657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21336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4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lơ</a:t>
            </a:r>
            <a:r>
              <a:rPr lang="en-US" dirty="0" smtClean="0"/>
              <a:t>: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, </a:t>
            </a:r>
            <a:r>
              <a:rPr lang="en-US" dirty="0" err="1"/>
              <a:t>sạch</a:t>
            </a:r>
            <a:r>
              <a:rPr lang="en-US" dirty="0"/>
              <a:t>,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(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, </a:t>
            </a:r>
            <a:r>
              <a:rPr lang="en-US" dirty="0" err="1"/>
              <a:t>kho</a:t>
            </a:r>
            <a:r>
              <a:rPr lang="en-US" dirty="0"/>
              <a:t> </a:t>
            </a:r>
            <a:r>
              <a:rPr lang="en-US" dirty="0" err="1"/>
              <a:t>sạch</a:t>
            </a:r>
            <a:r>
              <a:rPr lang="en-US" dirty="0"/>
              <a:t>,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...).</a:t>
            </a:r>
          </a:p>
          <a:p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/>
              <a:t>vàng</a:t>
            </a:r>
            <a:r>
              <a:rPr lang="en-US" dirty="0"/>
              <a:t>: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r>
              <a:rPr lang="en-US" dirty="0" smtClean="0"/>
              <a:t>,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nhiễm</a:t>
            </a:r>
            <a:r>
              <a:rPr lang="en-US" dirty="0"/>
              <a:t>,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endParaRPr lang="en-US" dirty="0"/>
          </a:p>
          <a:p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/>
              <a:t>đỏ</a:t>
            </a:r>
            <a:r>
              <a:rPr lang="en-US" dirty="0"/>
              <a:t>: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cọ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: </a:t>
            </a:r>
            <a:r>
              <a:rPr lang="en-US" dirty="0" err="1" smtClean="0"/>
              <a:t>Trại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,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bếp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6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1508" name="Picture 5" descr="http://cdn2.hubspot.net/hubfs/441079/Colour_Coding_Chart_for_Clea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1"/>
          <a:stretch>
            <a:fillRect/>
          </a:stretch>
        </p:blipFill>
        <p:spPr bwMode="auto">
          <a:xfrm>
            <a:off x="0" y="609600"/>
            <a:ext cx="46894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Image result for colour coding hospital cleaning materials and equi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3727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Group 9"/>
          <p:cNvGrpSpPr>
            <a:grpSpLocks/>
          </p:cNvGrpSpPr>
          <p:nvPr/>
        </p:nvGrpSpPr>
        <p:grpSpPr bwMode="auto">
          <a:xfrm>
            <a:off x="7086600" y="4800600"/>
            <a:ext cx="1724025" cy="2057400"/>
            <a:chOff x="7572375" y="2819400"/>
            <a:chExt cx="1571625" cy="1905000"/>
          </a:xfrm>
        </p:grpSpPr>
        <p:pic>
          <p:nvPicPr>
            <p:cNvPr id="21512" name="Picture 9" descr="Image result for colour coding hospital cleaning materials and equipme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75" y="2819400"/>
              <a:ext cx="157162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TextBox 8"/>
            <p:cNvSpPr txBox="1">
              <a:spLocks noChangeArrowheads="1"/>
            </p:cNvSpPr>
            <p:nvPr/>
          </p:nvSpPr>
          <p:spPr bwMode="auto">
            <a:xfrm rot="2256396">
              <a:off x="8162223" y="3729034"/>
              <a:ext cx="827202" cy="9233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</p:grpSp>
      <p:pic>
        <p:nvPicPr>
          <p:cNvPr id="21511" name="Picture 11" descr="http://m.c.lnkd.licdn.com/mpr/mpr/AAEAAQAAAAAAAARnAAAAJDQxMGJjOTQ5LTMzMDgtNDVjZC1hMjYwLTYwODhhMmMwZGQ3Y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5" t="8000" r="3818" b="17966"/>
          <a:stretch>
            <a:fillRect/>
          </a:stretch>
        </p:blipFill>
        <p:spPr bwMode="auto">
          <a:xfrm>
            <a:off x="4876800" y="2743200"/>
            <a:ext cx="3200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1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vùng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khu</a:t>
            </a:r>
            <a:r>
              <a:rPr lang="en-US" b="1" dirty="0"/>
              <a:t> </a:t>
            </a:r>
            <a:r>
              <a:rPr lang="en-US" b="1" dirty="0" err="1"/>
              <a:t>vực</a:t>
            </a:r>
            <a:r>
              <a:rPr lang="en-US" b="1" dirty="0"/>
              <a:t> </a:t>
            </a:r>
            <a:r>
              <a:rPr lang="en-US" b="1" dirty="0" err="1"/>
              <a:t>vệ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: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  <a:p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: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.</a:t>
            </a:r>
          </a:p>
          <a:p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: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NVYT,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lây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: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,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nhiễm</a:t>
            </a:r>
            <a:r>
              <a:rPr lang="en-US" dirty="0"/>
              <a:t>,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,…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1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bề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2 </a:t>
            </a:r>
            <a:r>
              <a:rPr lang="en-US" dirty="0" err="1"/>
              <a:t>xô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3 </a:t>
            </a:r>
            <a:r>
              <a:rPr lang="en-US" dirty="0" err="1"/>
              <a:t>xô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err="1"/>
              <a:t>xô</a:t>
            </a:r>
            <a:r>
              <a:rPr lang="en-US" dirty="0"/>
              <a:t> </a:t>
            </a:r>
            <a:r>
              <a:rPr lang="en-US" dirty="0" err="1"/>
              <a:t>đựng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xà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: 30g -50g </a:t>
            </a:r>
            <a:r>
              <a:rPr lang="en-US" dirty="0" err="1"/>
              <a:t>xà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bột</a:t>
            </a:r>
            <a:r>
              <a:rPr lang="en-US" dirty="0"/>
              <a:t> /20 </a:t>
            </a:r>
            <a:r>
              <a:rPr lang="en-US" dirty="0" err="1"/>
              <a:t>lít</a:t>
            </a:r>
            <a:r>
              <a:rPr lang="en-US" dirty="0"/>
              <a:t> </a:t>
            </a:r>
            <a:r>
              <a:rPr lang="en-US" dirty="0" err="1"/>
              <a:t>nước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err="1"/>
              <a:t>xô</a:t>
            </a:r>
            <a:r>
              <a:rPr lang="en-US" dirty="0"/>
              <a:t> </a:t>
            </a:r>
            <a:r>
              <a:rPr lang="en-US" dirty="0" err="1"/>
              <a:t>đựng</a:t>
            </a:r>
            <a:r>
              <a:rPr lang="en-US" dirty="0"/>
              <a:t> dung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(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Presept</a:t>
            </a:r>
            <a:r>
              <a:rPr lang="en-US" dirty="0"/>
              <a:t> 0,014%: </a:t>
            </a:r>
            <a:r>
              <a:rPr lang="en-US" dirty="0" err="1"/>
              <a:t>pha</a:t>
            </a:r>
            <a:r>
              <a:rPr lang="en-US" dirty="0"/>
              <a:t> 1viên 2,5g </a:t>
            </a:r>
            <a:r>
              <a:rPr lang="en-US" dirty="0" err="1"/>
              <a:t>trong</a:t>
            </a:r>
            <a:r>
              <a:rPr lang="en-US" dirty="0"/>
              <a:t> 10 </a:t>
            </a:r>
            <a:r>
              <a:rPr lang="en-US" dirty="0" err="1"/>
              <a:t>lít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javel</a:t>
            </a:r>
            <a:r>
              <a:rPr lang="en-US" dirty="0"/>
              <a:t>). </a:t>
            </a:r>
            <a:r>
              <a:rPr lang="en-US" dirty="0" err="1"/>
              <a:t>Nồng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Clo</a:t>
            </a:r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lau</a:t>
            </a:r>
            <a:r>
              <a:rPr lang="en-US" dirty="0"/>
              <a:t> </a:t>
            </a:r>
            <a:r>
              <a:rPr lang="en-US" dirty="0" err="1"/>
              <a:t>sàn</a:t>
            </a:r>
            <a:r>
              <a:rPr lang="en-US" dirty="0"/>
              <a:t>, </a:t>
            </a:r>
            <a:r>
              <a:rPr lang="en-US" dirty="0" err="1"/>
              <a:t>bề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: 0.05%</a:t>
            </a:r>
          </a:p>
          <a:p>
            <a:r>
              <a:rPr lang="en-US" dirty="0" smtClean="0"/>
              <a:t>1 </a:t>
            </a:r>
            <a:r>
              <a:rPr lang="en-US" dirty="0" err="1"/>
              <a:t>xô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sạch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6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</a:t>
            </a:r>
            <a:r>
              <a:rPr lang="en-US" dirty="0" err="1"/>
              <a:t>lau</a:t>
            </a:r>
            <a:r>
              <a:rPr lang="en-US" dirty="0"/>
              <a:t> </a:t>
            </a:r>
            <a:r>
              <a:rPr lang="en-US" dirty="0" err="1"/>
              <a:t>bề</a:t>
            </a:r>
            <a:r>
              <a:rPr lang="en-US" dirty="0"/>
              <a:t> </a:t>
            </a:r>
            <a:r>
              <a:rPr lang="en-US" dirty="0" err="1"/>
              <a:t>mặt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lây</a:t>
            </a:r>
            <a:r>
              <a:rPr lang="en-US" dirty="0"/>
              <a:t> </a:t>
            </a:r>
            <a:r>
              <a:rPr lang="en-US" dirty="0" err="1"/>
              <a:t>nhiễm</a:t>
            </a:r>
            <a:r>
              <a:rPr lang="en-US" dirty="0"/>
              <a:t>:</a:t>
            </a:r>
          </a:p>
          <a:p>
            <a:r>
              <a:rPr lang="en-US" dirty="0"/>
              <a:t>+ Lau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xà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.</a:t>
            </a:r>
          </a:p>
          <a:p>
            <a:r>
              <a:rPr lang="en-US" dirty="0"/>
              <a:t>+ Lau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 smtClean="0"/>
              <a:t>sạch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lây</a:t>
            </a:r>
            <a:r>
              <a:rPr lang="en-US" dirty="0"/>
              <a:t> </a:t>
            </a:r>
            <a:r>
              <a:rPr lang="en-US" dirty="0" err="1"/>
              <a:t>nhiễm</a:t>
            </a:r>
            <a:r>
              <a:rPr lang="en-US" dirty="0"/>
              <a:t> </a:t>
            </a:r>
          </a:p>
          <a:p>
            <a:r>
              <a:rPr lang="en-US" dirty="0"/>
              <a:t>+ Lau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với</a:t>
            </a:r>
            <a:r>
              <a:rPr lang="en-US" dirty="0"/>
              <a:t> dung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khuẩn</a:t>
            </a:r>
            <a:endParaRPr lang="en-US" dirty="0"/>
          </a:p>
          <a:p>
            <a:r>
              <a:rPr lang="en-US" dirty="0"/>
              <a:t>+ Lau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xà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.</a:t>
            </a:r>
          </a:p>
          <a:p>
            <a:r>
              <a:rPr lang="en-US" dirty="0"/>
              <a:t>+ Lau </a:t>
            </a:r>
            <a:r>
              <a:rPr lang="en-US" dirty="0" err="1"/>
              <a:t>lần</a:t>
            </a:r>
            <a:r>
              <a:rPr lang="en-US" dirty="0"/>
              <a:t> 3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sạch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4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</a:t>
            </a:r>
            <a:r>
              <a:rPr lang="en-US" dirty="0" err="1"/>
              <a:t>lau</a:t>
            </a:r>
            <a:r>
              <a:rPr lang="en-US" dirty="0"/>
              <a:t> </a:t>
            </a:r>
            <a:r>
              <a:rPr lang="en-US" dirty="0" err="1"/>
              <a:t>bề</a:t>
            </a:r>
            <a:r>
              <a:rPr lang="en-US" dirty="0"/>
              <a:t> </a:t>
            </a:r>
            <a:r>
              <a:rPr lang="en-US" dirty="0" err="1"/>
              <a:t>mặt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lau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zíc</a:t>
            </a:r>
            <a:r>
              <a:rPr lang="en-US" dirty="0"/>
              <a:t> </a:t>
            </a:r>
            <a:r>
              <a:rPr lang="en-US" dirty="0" err="1"/>
              <a:t>zắc</a:t>
            </a:r>
            <a:r>
              <a:rPr lang="en-US" dirty="0"/>
              <a:t>,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lau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đè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lau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sót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lau</a:t>
            </a:r>
            <a:r>
              <a:rPr lang="en-US" dirty="0"/>
              <a:t>,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lau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lau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,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bệnh</a:t>
            </a:r>
            <a:endParaRPr lang="en-US" dirty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chổi</a:t>
            </a:r>
            <a:r>
              <a:rPr lang="en-US" dirty="0"/>
              <a:t> </a:t>
            </a:r>
            <a:r>
              <a:rPr lang="en-US" dirty="0" err="1"/>
              <a:t>quét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mổ</a:t>
            </a:r>
            <a:r>
              <a:rPr lang="en-US" dirty="0"/>
              <a:t>,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,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miễn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. </a:t>
            </a:r>
            <a:r>
              <a:rPr lang="en-US" dirty="0" err="1"/>
              <a:t>Chỉ</a:t>
            </a:r>
            <a:r>
              <a:rPr lang="en-US" dirty="0"/>
              <a:t> dung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</a:t>
            </a:r>
            <a:r>
              <a:rPr lang="en-US" dirty="0" err="1"/>
              <a:t>ẩm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91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</TotalTime>
  <Words>801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VỆ SINH BỀ MẶT MÔI TRƯỜNG</vt:lpstr>
      <vt:lpstr>. Nguyên tắc vệ sinh bề mặt,  buồng bệnh, khoa phòng </vt:lpstr>
      <vt:lpstr>Mã màu đối với vật liệu, dụng cụ  làm vệ sinh, lau chùi</vt:lpstr>
      <vt:lpstr>Phân loại theo màu sắc</vt:lpstr>
      <vt:lpstr>PowerPoint Presentation</vt:lpstr>
      <vt:lpstr>Phân vùng các khu vực vệ sinh </vt:lpstr>
      <vt:lpstr>PP lau bề mặt</vt:lpstr>
      <vt:lpstr>PP lau bề mặt</vt:lpstr>
      <vt:lpstr>PP lau bề mặt</vt:lpstr>
      <vt:lpstr>Vệ sinh bề mặt có máu và dịch cơ thể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VỆ SINH BỀ MẶT MÔI TRƯỜNG</dc:title>
  <dc:creator>WIN7</dc:creator>
  <cp:lastModifiedBy>WIN7</cp:lastModifiedBy>
  <cp:revision>5</cp:revision>
  <dcterms:created xsi:type="dcterms:W3CDTF">2016-07-31T05:07:16Z</dcterms:created>
  <dcterms:modified xsi:type="dcterms:W3CDTF">2016-07-31T06:12:33Z</dcterms:modified>
</cp:coreProperties>
</file>